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6" r:id="rId5"/>
    <p:sldId id="262" r:id="rId6"/>
    <p:sldId id="263" r:id="rId7"/>
    <p:sldId id="264" r:id="rId8"/>
    <p:sldId id="265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914CDBAB-FC5B-ADC9-2589-F5E436A39C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B9250C9F-E819-9F5C-3326-FC1C8BAD4B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80E220F-C5A1-6775-137F-4D23D3790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A1AC0EE-5A4C-D936-A4D1-E9E2D1F90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6AA5875-2686-F996-8752-A6B704FA0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445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397BBFC-4F26-25FA-4BFA-815CC1B31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5EEFE26A-7138-47AA-1ABA-89781A43C5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E7B0640-9AFA-EC25-2BA9-BF1494C2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CF0B913F-529B-4F7B-F26D-3A2DFEDB75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00560835-23DD-3808-F16F-73B93FA9C0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1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6E2F2D76-EBA6-33D3-B20B-8C9495397D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7FBF57A2-4AF9-34D8-BE37-1A0EABF75C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143CF3A-EB66-C6FF-B058-EAE2D56CF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96E01064-7C68-4B3E-A3D6-8C28B3D3E0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6F38AC7B-08AB-18B1-90BD-4325F4EC5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61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80F6554-40CE-A448-E217-F965A88BE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3B505B21-2594-455E-8027-CF6B26D39B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0EDCEE6-EA04-5734-73D7-04E0B4FD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0E881B56-BC5F-FF1B-B406-43720BC5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A7BDE88-1E25-A63B-95D2-9817924FD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34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20DBAD-51CC-FACC-BECB-5881A770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AF22B63B-ADA0-EBCE-C5F6-EE5F739BA0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8C6B6EF-3AD3-FF5B-B9AA-C27DC74D0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54EE8BA-D77A-E7D1-ECE7-74A995A7F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5EB8D1B2-ACD2-F3FD-D33A-19431605D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03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1F1A32A-B783-33BD-0B7A-CF0758FDE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D5F2D5AB-A373-ECB0-94C9-495E2BFA0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14F9A13-8C39-C8B1-4711-ECEDBB612B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A896825-30E4-E4E7-7957-AF2F7039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058021B5-50ED-6AE5-9161-3686B6FCE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DB4598F9-0901-6640-572E-44A2E2293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93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BCCB839-7DE9-5F05-3617-96675B5F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4B7FAD62-F0F7-FC7E-BB27-F9ED23202F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F5C9FD89-AD80-712C-B31F-D4DB50759B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B623100C-89F9-82B3-2A16-A2A372BD48F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35934EA-4BAF-59CE-577D-E7B54E7E6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D592E86E-E700-1E65-5BB4-942D99810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2F289475-26E5-2561-698B-174A884B7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F7217E00-97E7-5ADA-D8FF-9C692B86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5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917E557-C43E-C0A8-F664-A38F2AB07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E8BD1F6-C7AB-ECB1-4654-D3681AE6E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3167FAE-DC52-FB63-778B-BF8DC3E53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D8C8F201-FFD3-4ACE-A1AD-2B70217B1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821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5160C82B-C877-0270-6E76-0D0B2A350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A1A1B7B1-09B1-2457-B45B-6C03AD1AD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0BB04C7A-6E7F-704A-9855-426CAC964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92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1259F804-13FF-DC0F-BFDA-CBC94E416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BDE9ABF0-BD78-C57C-426B-C1E56390C3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1AD61854-A720-E182-7CCA-178A5D829C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10C5F42-DAD5-04B6-7A69-D90825B19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9624B3EF-3DD9-605A-D05D-00A6BCF95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46AD18C3-DB5E-5777-D746-56257E993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327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0CF0D1B-7E0A-53A2-6B3C-3C6D1E2D68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9D325BC3-2632-D6E0-BD82-958F02C4E3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4C37DD0-FA58-BB3E-9EF1-8A19C8A23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23C2E518-D7A9-2D3B-DCE5-CBB8D53AD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82E0678-DE2B-2A13-5D4C-086298C02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B3C8CECF-7C11-0455-E123-2A58A29E6D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988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6ACD358B-56B1-12CD-908F-19E6D107A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FC3DC902-81BB-A4B7-4E2D-2AB326BD7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BDDDF27D-5E67-3FFA-968A-1D9BBF85DA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5EF7D-5888-4FE4-88A7-C06BCA54EA0A}" type="datetimeFigureOut">
              <a:rPr lang="en-US" smtClean="0"/>
              <a:t>12/19/2024</a:t>
            </a:fld>
            <a:endParaRPr lang="en-US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A272887-CD4D-0B3B-6D6C-F6B50A62E9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2E75661C-081B-BE05-2DD3-4035C45217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1DCBF-5EB3-452C-99D6-650B3997B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999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8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microsoft.com/office/2007/relationships/media" Target="../media/media3.mp3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9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image" Target="../media/image8.png"/><Relationship Id="rId5" Type="http://schemas.microsoft.com/office/2007/relationships/media" Target="../media/media4.mp3"/><Relationship Id="rId10" Type="http://schemas.openxmlformats.org/officeDocument/2006/relationships/image" Target="../media/image7.png"/><Relationship Id="rId4" Type="http://schemas.openxmlformats.org/officeDocument/2006/relationships/audio" Target="../media/media3.mp3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11" Type="http://schemas.openxmlformats.org/officeDocument/2006/relationships/image" Target="../media/image14.jpeg"/><Relationship Id="rId5" Type="http://schemas.openxmlformats.org/officeDocument/2006/relationships/image" Target="../media/image9.png"/><Relationship Id="rId10" Type="http://schemas.openxmlformats.org/officeDocument/2006/relationships/image" Target="../media/image2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938E9CF-59A6-3261-6719-CC38D9679F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3A10BCBE-3EF2-BAAD-86C0-4B0C357C3A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41195" y="1541567"/>
            <a:ext cx="9144000" cy="1031667"/>
          </a:xfrm>
          <a:gradFill>
            <a:gsLst>
              <a:gs pos="16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PEMP</a:t>
            </a:r>
            <a:r>
              <a:rPr lang="lt-LT" sz="66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Ė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 IR G</a:t>
            </a:r>
            <a:r>
              <a:rPr lang="lt-LT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Ė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LI</a:t>
            </a:r>
            <a:r>
              <a:rPr lang="lt-LT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Ų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 DAR</a:t>
            </a:r>
            <a:r>
              <a:rPr lang="lt-LT" sz="6700" b="1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Ž</a:t>
            </a:r>
            <a:r>
              <a:rPr lang="lt-LT" dirty="0">
                <a:solidFill>
                  <a:schemeClr val="accent2">
                    <a:lumMod val="75000"/>
                  </a:schemeClr>
                </a:solidFill>
                <a:effectLst>
                  <a:outerShdw blurRad="50800" dist="50800" dir="5400000" algn="ctr" rotWithShape="0">
                    <a:schemeClr val="accent4">
                      <a:lumMod val="40000"/>
                      <a:lumOff val="60000"/>
                    </a:schemeClr>
                  </a:outerShdw>
                </a:effectLst>
                <a:latin typeface="Arial Rounded MT Bold" panose="020F0704030504030204" pitchFamily="34" charset="0"/>
              </a:rPr>
              <a:t>ELIS</a:t>
            </a:r>
            <a:endParaRPr lang="en-US" dirty="0">
              <a:solidFill>
                <a:schemeClr val="accent2">
                  <a:lumMod val="75000"/>
                </a:schemeClr>
              </a:solidFill>
              <a:effectLst>
                <a:outerShdw blurRad="50800" dist="50800" dir="5400000" algn="ctr" rotWithShape="0">
                  <a:schemeClr val="accent4">
                    <a:lumMod val="40000"/>
                    <a:lumOff val="6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3" name="Paveikslėlis 2">
            <a:extLst>
              <a:ext uri="{FF2B5EF4-FFF2-40B4-BE49-F238E27FC236}">
                <a16:creationId xmlns:a16="http://schemas.microsoft.com/office/drawing/2014/main" id="{D1947D70-E60B-2794-25DF-BB20AFC587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81" y="3429000"/>
            <a:ext cx="2714625" cy="2266950"/>
          </a:xfrm>
          <a:prstGeom prst="rect">
            <a:avLst/>
          </a:prstGeom>
          <a:effectLst>
            <a:glow rad="203200">
              <a:schemeClr val="accent1">
                <a:lumMod val="20000"/>
                <a:lumOff val="80000"/>
                <a:alpha val="86000"/>
              </a:schemeClr>
            </a:glow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027" name="Picture 47" descr="C:\Users\Studija\AppData\Local\Microsoft\Windows\INetCache\Content.MSO\9925EA09.tmp">
            <a:extLst>
              <a:ext uri="{FF2B5EF4-FFF2-40B4-BE49-F238E27FC236}">
                <a16:creationId xmlns:a16="http://schemas.microsoft.com/office/drawing/2014/main" id="{6F1E414D-38D1-89CA-8615-FCB2BAE829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5494" y="3429000"/>
            <a:ext cx="2714625" cy="2266950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lumMod val="40000"/>
                <a:lumOff val="60000"/>
              </a:schemeClr>
            </a:glow>
            <a:outerShdw blurRad="774700" dist="38100" algn="l" rotWithShape="0">
              <a:schemeClr val="accent1">
                <a:lumMod val="60000"/>
                <a:lumOff val="40000"/>
                <a:alpha val="40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Graphic 44" descr="Flower without stem">
            <a:extLst>
              <a:ext uri="{FF2B5EF4-FFF2-40B4-BE49-F238E27FC236}">
                <a16:creationId xmlns:a16="http://schemas.microsoft.com/office/drawing/2014/main" id="{3C5D5E9B-DB2C-6951-D4FE-D78164676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327287" y="50292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Graphic 45" descr="Flower without stem">
            <a:extLst>
              <a:ext uri="{FF2B5EF4-FFF2-40B4-BE49-F238E27FC236}">
                <a16:creationId xmlns:a16="http://schemas.microsoft.com/office/drawing/2014/main" id="{BDCAFBF9-4EBE-24B0-D57A-36ED25F12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4660891" y="52366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Graphic 46" descr="Flower without stem">
            <a:extLst>
              <a:ext uri="{FF2B5EF4-FFF2-40B4-BE49-F238E27FC236}">
                <a16:creationId xmlns:a16="http://schemas.microsoft.com/office/drawing/2014/main" id="{A2604D65-BBDC-C198-BBF0-1843C3E53D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10934967" y="24349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7">
            <a:extLst>
              <a:ext uri="{FF2B5EF4-FFF2-40B4-BE49-F238E27FC236}">
                <a16:creationId xmlns:a16="http://schemas.microsoft.com/office/drawing/2014/main" id="{B8A77611-86AB-E193-FC6A-A8794DEE2E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7352" y="330414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37" name="Graphic 25" descr="Shamrock">
            <a:extLst>
              <a:ext uri="{FF2B5EF4-FFF2-40B4-BE49-F238E27FC236}">
                <a16:creationId xmlns:a16="http://schemas.microsoft.com/office/drawing/2014/main" id="{C115DEDE-38BB-71C6-1AAA-C121F1CC13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-28074" y="1184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Graphic 38" descr="Flower without stem">
            <a:extLst>
              <a:ext uri="{FF2B5EF4-FFF2-40B4-BE49-F238E27FC236}">
                <a16:creationId xmlns:a16="http://schemas.microsoft.com/office/drawing/2014/main" id="{80FB06F0-8B3F-5E0A-EA4F-EDD04654FB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1057455" y="2635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Graphic 39" descr="Shamrock">
            <a:extLst>
              <a:ext uri="{FF2B5EF4-FFF2-40B4-BE49-F238E27FC236}">
                <a16:creationId xmlns:a16="http://schemas.microsoft.com/office/drawing/2014/main" id="{A2A3BD7F-1C62-AF9C-EBE5-14481F882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2141242" y="644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Graphic 40" descr="Flower without stem">
            <a:extLst>
              <a:ext uri="{FF2B5EF4-FFF2-40B4-BE49-F238E27FC236}">
                <a16:creationId xmlns:a16="http://schemas.microsoft.com/office/drawing/2014/main" id="{4F54589C-5C21-9FF7-3B35-1DAD7EF405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3361376" y="3101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Graphic 41" descr="Shamrock">
            <a:extLst>
              <a:ext uri="{FF2B5EF4-FFF2-40B4-BE49-F238E27FC236}">
                <a16:creationId xmlns:a16="http://schemas.microsoft.com/office/drawing/2014/main" id="{2DADCE5D-7EF8-E26E-8E3C-8DDD7E54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4487700" y="6441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Graphic 42" descr="Flower without stem">
            <a:extLst>
              <a:ext uri="{FF2B5EF4-FFF2-40B4-BE49-F238E27FC236}">
                <a16:creationId xmlns:a16="http://schemas.microsoft.com/office/drawing/2014/main" id="{0C90DDF0-A7B8-F810-5A29-B7E23451B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5575291" y="386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14">
            <a:extLst>
              <a:ext uri="{FF2B5EF4-FFF2-40B4-BE49-F238E27FC236}">
                <a16:creationId xmlns:a16="http://schemas.microsoft.com/office/drawing/2014/main" id="{5507D462-6D0D-6672-A590-315E6BDE7E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8141" y="5619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15">
            <a:extLst>
              <a:ext uri="{FF2B5EF4-FFF2-40B4-BE49-F238E27FC236}">
                <a16:creationId xmlns:a16="http://schemas.microsoft.com/office/drawing/2014/main" id="{30D488B2-5FDA-EA07-688E-7DCE14634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914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81293BAE-1F20-04CF-355E-A731E44916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28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17">
            <a:extLst>
              <a:ext uri="{FF2B5EF4-FFF2-40B4-BE49-F238E27FC236}">
                <a16:creationId xmlns:a16="http://schemas.microsoft.com/office/drawing/2014/main" id="{CBE21DBA-3827-9B1D-1C17-1481A04DCE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743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8">
            <a:extLst>
              <a:ext uri="{FF2B5EF4-FFF2-40B4-BE49-F238E27FC236}">
                <a16:creationId xmlns:a16="http://schemas.microsoft.com/office/drawing/2014/main" id="{74EAFE26-6801-E563-475C-99CD89B2D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576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19">
            <a:extLst>
              <a:ext uri="{FF2B5EF4-FFF2-40B4-BE49-F238E27FC236}">
                <a16:creationId xmlns:a16="http://schemas.microsoft.com/office/drawing/2014/main" id="{C6CE4BE6-4010-2CC6-13CD-B0A06D77F4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5720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Graphic 39" descr="Shamrock">
            <a:extLst>
              <a:ext uri="{FF2B5EF4-FFF2-40B4-BE49-F238E27FC236}">
                <a16:creationId xmlns:a16="http://schemas.microsoft.com/office/drawing/2014/main" id="{30B73F50-50FA-7E6C-5089-DE4722B05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6675154" y="1248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phic 46" descr="Flower without stem">
            <a:extLst>
              <a:ext uri="{FF2B5EF4-FFF2-40B4-BE49-F238E27FC236}">
                <a16:creationId xmlns:a16="http://schemas.microsoft.com/office/drawing/2014/main" id="{52BEB835-2219-E200-902A-4AC68A397E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7736102" y="-10815"/>
            <a:ext cx="914400" cy="10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phic 39" descr="Shamrock">
            <a:extLst>
              <a:ext uri="{FF2B5EF4-FFF2-40B4-BE49-F238E27FC236}">
                <a16:creationId xmlns:a16="http://schemas.microsoft.com/office/drawing/2014/main" id="{BCDC3CC2-AA29-07E1-FFD2-7B7B4B0EA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8783049" y="10935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phic 46" descr="Flower without stem">
            <a:extLst>
              <a:ext uri="{FF2B5EF4-FFF2-40B4-BE49-F238E27FC236}">
                <a16:creationId xmlns:a16="http://schemas.microsoft.com/office/drawing/2014/main" id="{CBB617EB-29CA-38D6-8085-BC25E9B10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9857998" y="-2330"/>
            <a:ext cx="914400" cy="1047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phic 39" descr="Shamrock">
            <a:extLst>
              <a:ext uri="{FF2B5EF4-FFF2-40B4-BE49-F238E27FC236}">
                <a16:creationId xmlns:a16="http://schemas.microsoft.com/office/drawing/2014/main" id="{940F7C44-B000-A265-39DC-E80AF1B87F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11045423" y="131166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phic 39" descr="Shamrock">
            <a:extLst>
              <a:ext uri="{FF2B5EF4-FFF2-40B4-BE49-F238E27FC236}">
                <a16:creationId xmlns:a16="http://schemas.microsoft.com/office/drawing/2014/main" id="{43FA3529-B2FD-2012-19EC-5E17AED783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10959025" y="48941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phic 39" descr="Shamrock">
            <a:extLst>
              <a:ext uri="{FF2B5EF4-FFF2-40B4-BE49-F238E27FC236}">
                <a16:creationId xmlns:a16="http://schemas.microsoft.com/office/drawing/2014/main" id="{0867C941-0D75-9D3F-C0BF-58193B7CC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639387" y="3541182"/>
            <a:ext cx="914400" cy="810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39" descr="Shamrock">
            <a:extLst>
              <a:ext uri="{FF2B5EF4-FFF2-40B4-BE49-F238E27FC236}">
                <a16:creationId xmlns:a16="http://schemas.microsoft.com/office/drawing/2014/main" id="{FB4FEA0D-4857-523E-D4DE-B6BB9E67CC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5181600" y="257323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Graphic 39" descr="Shamrock">
            <a:extLst>
              <a:ext uri="{FF2B5EF4-FFF2-40B4-BE49-F238E27FC236}">
                <a16:creationId xmlns:a16="http://schemas.microsoft.com/office/drawing/2014/main" id="{6476B9D3-22CA-F71D-A922-72A9510CE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6892716" y="481091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Graphic 46" descr="Flower without stem">
            <a:extLst>
              <a:ext uri="{FF2B5EF4-FFF2-40B4-BE49-F238E27FC236}">
                <a16:creationId xmlns:a16="http://schemas.microsoft.com/office/drawing/2014/main" id="{A7977271-4252-E464-44A4-3EAF006016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6392188" y="3478973"/>
            <a:ext cx="914400" cy="8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phic 39" descr="Shamrock">
            <a:extLst>
              <a:ext uri="{FF2B5EF4-FFF2-40B4-BE49-F238E27FC236}">
                <a16:creationId xmlns:a16="http://schemas.microsoft.com/office/drawing/2014/main" id="{D12325D6-BA9C-095F-9C31-7330664BC4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2551660" y="5950395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Graphic 46" descr="Flower without stem">
            <a:extLst>
              <a:ext uri="{FF2B5EF4-FFF2-40B4-BE49-F238E27FC236}">
                <a16:creationId xmlns:a16="http://schemas.microsoft.com/office/drawing/2014/main" id="{3D8622FC-3AB3-EFC2-4E31-5535DFDE0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240112" y="2203422"/>
            <a:ext cx="914400" cy="87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raphic 39" descr="Shamrock">
            <a:extLst>
              <a:ext uri="{FF2B5EF4-FFF2-40B4-BE49-F238E27FC236}">
                <a16:creationId xmlns:a16="http://schemas.microsoft.com/office/drawing/2014/main" id="{EF555A89-3E54-E5F2-5234-C644E4B4C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3256" t="-11433" r="-22346" b="-11433"/>
          <a:stretch>
            <a:fillRect/>
          </a:stretch>
        </p:blipFill>
        <p:spPr bwMode="auto">
          <a:xfrm>
            <a:off x="10633351" y="164327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Graphic 45" descr="Flower without stem">
            <a:extLst>
              <a:ext uri="{FF2B5EF4-FFF2-40B4-BE49-F238E27FC236}">
                <a16:creationId xmlns:a16="http://schemas.microsoft.com/office/drawing/2014/main" id="{1A20A9E0-6B4C-512C-7091-744911FFB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5800" t="-18182" r="-22807" b="-18182"/>
          <a:stretch>
            <a:fillRect/>
          </a:stretch>
        </p:blipFill>
        <p:spPr bwMode="auto">
          <a:xfrm>
            <a:off x="9183140" y="5899204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114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5E87A53-CA2A-6556-3431-5B34E6B8D0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19B6DB6F-2C20-8DE5-F438-CDF0DBDA91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08704" y="2804496"/>
            <a:ext cx="6827526" cy="493339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28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lt-LT" sz="18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3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Skaidres kūrė Rima </a:t>
            </a:r>
            <a:r>
              <a:rPr lang="lt-LT" sz="1300" dirty="0" err="1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Visackienė</a:t>
            </a:r>
            <a:r>
              <a:rPr lang="lt-LT" sz="13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2024. Fotografijos naudota iš internetinės prieigos.</a:t>
            </a:r>
            <a:endParaRPr lang="en-US" sz="13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70F64F6E-E3C5-F586-6BEE-194BB2DE06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1392022" y="453902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3DCD15C7-E24B-D70E-3FA3-D940DEB02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2964728" y="459089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BE137678-9AE7-E8AB-0D10-34A2DD4882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4537434" y="45673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AF233119-98C4-7E84-B12F-54E6A71B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6110140" y="457200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444896B5-A4A3-8573-4910-55B3B40E72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918516" y="43991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E04F22A6-DD3D-45EB-B09F-D87B37ADE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9775594" y="43991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FD83EA21-6018-01FE-C027-125D612782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C4AA7199-60DB-6128-5CBF-903FD4872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1CD34CD8-6689-11FB-E49C-9039864D3A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449D424B-19BB-1854-72CE-AB50745E6D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2358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55596" y="982744"/>
            <a:ext cx="8207604" cy="489251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Pagiedokime sutartinę:</a:t>
            </a:r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lt-LT" sz="49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Pempė koduota,</a:t>
            </a:r>
            <a:br>
              <a:rPr lang="lt-LT" sz="49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r>
              <a:rPr lang="lt-LT" sz="4900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Genelis margas</a:t>
            </a:r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br>
              <a:rPr lang="lt-LT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50800" dir="5400000" algn="ctr" rotWithShape="0">
                    <a:schemeClr val="accent6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</a:br>
            <a:endParaRPr lang="en-US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50800" dir="5400000" algn="ctr" rotWithShape="0">
                  <a:schemeClr val="accent6">
                    <a:lumMod val="60000"/>
                    <a:lumOff val="40000"/>
                  </a:scheme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2" name="PEMPĖ KODUOTA, GENELIS MARGAS">
            <a:hlinkClick r:id="" action="ppaction://media"/>
            <a:extLst>
              <a:ext uri="{FF2B5EF4-FFF2-40B4-BE49-F238E27FC236}">
                <a16:creationId xmlns:a16="http://schemas.microsoft.com/office/drawing/2014/main" id="{4B27BCFB-88A8-E11B-F979-97B4D608A5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54598" y="4663120"/>
            <a:ext cx="609600" cy="609600"/>
          </a:xfrm>
          <a:prstGeom prst="rect">
            <a:avLst/>
          </a:prstGeom>
        </p:spPr>
      </p:pic>
      <p:pic>
        <p:nvPicPr>
          <p:cNvPr id="3" name="Graphic 82" descr="Grasshopper">
            <a:extLst>
              <a:ext uri="{FF2B5EF4-FFF2-40B4-BE49-F238E27FC236}">
                <a16:creationId xmlns:a16="http://schemas.microsoft.com/office/drawing/2014/main" id="{F54CBAA1-9405-5DE2-46EB-57EFACC062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680106" y="253581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phic 82" descr="Grasshopper">
            <a:extLst>
              <a:ext uri="{FF2B5EF4-FFF2-40B4-BE49-F238E27FC236}">
                <a16:creationId xmlns:a16="http://schemas.microsoft.com/office/drawing/2014/main" id="{52D57A7C-1FFB-62E6-BBB5-8C1CC50DB5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5851" y="67834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Graphic 83" descr="Ladybug">
            <a:extLst>
              <a:ext uri="{FF2B5EF4-FFF2-40B4-BE49-F238E27FC236}">
                <a16:creationId xmlns:a16="http://schemas.microsoft.com/office/drawing/2014/main" id="{019576DF-7537-86F4-4ED2-C886173AD4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28615" y="1600988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85" descr="Butterfly">
            <a:extLst>
              <a:ext uri="{FF2B5EF4-FFF2-40B4-BE49-F238E27FC236}">
                <a16:creationId xmlns:a16="http://schemas.microsoft.com/office/drawing/2014/main" id="{A2648677-6958-3B0C-6AB9-A8AA6413B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655851" y="342900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phic 86" descr="Grasshopper">
            <a:extLst>
              <a:ext uri="{FF2B5EF4-FFF2-40B4-BE49-F238E27FC236}">
                <a16:creationId xmlns:a16="http://schemas.microsoft.com/office/drawing/2014/main" id="{C6D811C5-0CE7-6762-0EBD-377B48C122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609600" y="420592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phic 87" descr="Bee">
            <a:extLst>
              <a:ext uri="{FF2B5EF4-FFF2-40B4-BE49-F238E27FC236}">
                <a16:creationId xmlns:a16="http://schemas.microsoft.com/office/drawing/2014/main" id="{19B9F730-AE2B-5126-CA70-FE9A0340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620598" y="5236590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220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6895" y="296320"/>
            <a:ext cx="8493550" cy="6153821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457200" algn="l">
              <a:lnSpc>
                <a:spcPct val="107000"/>
              </a:lnSpc>
              <a:spcAft>
                <a:spcPts val="800"/>
              </a:spcAft>
            </a:pP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100" kern="100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PEMPĖS PAMĖGDŽIOJIMAI</a:t>
            </a:r>
            <a:br>
              <a:rPr lang="lt-LT" sz="1800" kern="100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01 - Gyvi </a:t>
            </a:r>
            <a:r>
              <a:rPr lang="lt-LT" sz="1800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gyvi</a:t>
            </a: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lt-LT" sz="1800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Gintališkės</a:t>
            </a: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k. Plungės r.)</a:t>
            </a: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02 - Klyvis vis </a:t>
            </a:r>
            <a:r>
              <a:rPr lang="lt-LT" sz="1800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</a:t>
            </a: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1800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vis</a:t>
            </a: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(</a:t>
            </a:r>
            <a:r>
              <a:rPr lang="lt-LT" sz="1800" kern="100" dirty="0" err="1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Staškavičių</a:t>
            </a: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k. Pakruojo r.)</a:t>
            </a: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03 - Gyvsidabris  (Mažoji Lietuva)-1</a:t>
            </a: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02 - Gyvi gyvi [pempės mėgdžiojimas] (Gintališkės k. Plungės r.)">
            <a:hlinkClick r:id="" action="ppaction://media"/>
            <a:extLst>
              <a:ext uri="{FF2B5EF4-FFF2-40B4-BE49-F238E27FC236}">
                <a16:creationId xmlns:a16="http://schemas.microsoft.com/office/drawing/2014/main" id="{C0BE7A1D-BC5C-1CC3-B67B-B00B8E2ACD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6800" y="1831942"/>
            <a:ext cx="609600" cy="609600"/>
          </a:xfrm>
          <a:prstGeom prst="rect">
            <a:avLst/>
          </a:prstGeom>
        </p:spPr>
      </p:pic>
      <p:pic>
        <p:nvPicPr>
          <p:cNvPr id="6" name="04 - Gyvsidabris [pempės mėgdžiojimas] (Mažoji Lietuva)-1">
            <a:hlinkClick r:id="" action="ppaction://media"/>
            <a:extLst>
              <a:ext uri="{FF2B5EF4-FFF2-40B4-BE49-F238E27FC236}">
                <a16:creationId xmlns:a16="http://schemas.microsoft.com/office/drawing/2014/main" id="{46DCEC88-2360-5E3B-AB38-351971ADEDE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6800" y="3410554"/>
            <a:ext cx="609600" cy="609600"/>
          </a:xfrm>
          <a:prstGeom prst="rect">
            <a:avLst/>
          </a:prstGeom>
        </p:spPr>
      </p:pic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72998" y="130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03 - Klyvis vis vis vis [pempės mėgdžiojimas] (Staškavičių k. Pakruojo r.)-1">
            <a:hlinkClick r:id="" action="ppaction://media"/>
            <a:extLst>
              <a:ext uri="{FF2B5EF4-FFF2-40B4-BE49-F238E27FC236}">
                <a16:creationId xmlns:a16="http://schemas.microsoft.com/office/drawing/2014/main" id="{06AFA4B7-0B87-6944-3C92-4A4FC85C5C1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36800" y="26125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845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1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6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74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05098" y="952108"/>
            <a:ext cx="8478786" cy="521302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31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31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SENOV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ĖJE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Ų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ELIS </a:t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NIAUSIAI 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Ū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 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Į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RENGIAMAS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PRIEŠAIS GYVENA</a:t>
            </a: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lt-LT" sz="36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NAM</a:t>
            </a: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ARBA  T</a:t>
            </a:r>
            <a:r>
              <a:rPr lang="lt-LT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SDAVOSI IR NAMO GALE, </a:t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PRIMINDAMAS </a:t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44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 </a:t>
            </a:r>
            <a:b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RAID</a:t>
            </a:r>
            <a:r>
              <a:rPr lang="lt-LT" sz="3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Ę</a:t>
            </a: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72998" y="13071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83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48536" y="843709"/>
            <a:ext cx="8493550" cy="5359128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Š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RAV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TAS, BE JOKI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Ų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PIKT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</a:t>
            </a:r>
            <a:r>
              <a:rPr lang="lt-LT" sz="32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Ų</a:t>
            </a:r>
            <a:r>
              <a:rPr lang="lt-LT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IR </a:t>
            </a:r>
            <a:b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ŠVIESIU SM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LELIU IŠBARSTYTAIS TAKELIAIS,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DAR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ELIS SKELB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GER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INI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Ą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–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GYVENA PUIKI, DARB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Š</a:t>
            </a:r>
            <a:r>
              <a:rPr lang="lt-LT" sz="2800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 MERGEL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Ė!</a:t>
            </a:r>
            <a:r>
              <a:rPr lang="lt-LT" sz="28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“.</a:t>
            </a:r>
            <a:br>
              <a:rPr lang="lt-LT" sz="2800" dirty="0">
                <a:solidFill>
                  <a:srgbClr val="943634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t-LT" sz="2800" dirty="0">
                <a:solidFill>
                  <a:srgbClr val="943634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t-LT" sz="2800" dirty="0">
                <a:solidFill>
                  <a:srgbClr val="943634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br>
              <a:rPr lang="lt-LT" sz="1800" dirty="0">
                <a:solidFill>
                  <a:srgbClr val="943634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31200" y="1354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85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31200" y="1354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376" y="1672709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911" y="806265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Pavadinimas 10">
            <a:extLst>
              <a:ext uri="{FF2B5EF4-FFF2-40B4-BE49-F238E27FC236}">
                <a16:creationId xmlns:a16="http://schemas.microsoft.com/office/drawing/2014/main" id="{ADAC3767-E380-6637-3E3E-97FFDA624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14920" y="345516"/>
            <a:ext cx="7016976" cy="532946"/>
          </a:xfrm>
        </p:spPr>
        <p:txBody>
          <a:bodyPr>
            <a:normAutofit fontScale="90000"/>
          </a:bodyPr>
          <a:lstStyle/>
          <a:p>
            <a:r>
              <a:rPr lang="lt-LT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 Rounded MT Bold" panose="020F0704030504030204" pitchFamily="34" charset="0"/>
              </a:rPr>
              <a:t>   Senoviniai gėlių darželiai </a:t>
            </a:r>
            <a:endParaRPr lang="en-US" dirty="0">
              <a:solidFill>
                <a:schemeClr val="accent6">
                  <a:lumMod val="20000"/>
                  <a:lumOff val="80000"/>
                </a:schemeClr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3076" name="Picture 23" descr="C:\Users\Studija\AppData\Local\Microsoft\Windows\INetCache\Content.MSO\CF91446D.tmp">
            <a:extLst>
              <a:ext uri="{FF2B5EF4-FFF2-40B4-BE49-F238E27FC236}">
                <a16:creationId xmlns:a16="http://schemas.microsoft.com/office/drawing/2014/main" id="{DBE2AE26-0959-22B2-61F6-6F3D419F92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975" y="1040928"/>
            <a:ext cx="2619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2" descr="Lietuvos liaudies buities muziejus | Atostogos kaime">
            <a:extLst>
              <a:ext uri="{FF2B5EF4-FFF2-40B4-BE49-F238E27FC236}">
                <a16:creationId xmlns:a16="http://schemas.microsoft.com/office/drawing/2014/main" id="{8842C160-BA7E-78B6-9413-16874AF54A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144" y="1040928"/>
            <a:ext cx="3436230" cy="239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8" descr="Anksčiau sodyba be gėlių darželio buvo... - Norkaičių tradicinių ...">
            <a:extLst>
              <a:ext uri="{FF2B5EF4-FFF2-40B4-BE49-F238E27FC236}">
                <a16:creationId xmlns:a16="http://schemas.microsoft.com/office/drawing/2014/main" id="{3E45D48E-A86E-B07E-6509-455E60FCB6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604" y="3695754"/>
            <a:ext cx="23526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51" descr="C:\Users\Studija\AppData\Local\Microsoft\Windows\INetCache\Content.MSO\E25627BB.tmp">
            <a:extLst>
              <a:ext uri="{FF2B5EF4-FFF2-40B4-BE49-F238E27FC236}">
                <a16:creationId xmlns:a16="http://schemas.microsoft.com/office/drawing/2014/main" id="{AF56CA90-D546-1EE4-6DF3-589F677726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8129" y="3676704"/>
            <a:ext cx="345624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47" descr="C:\Users\Studija\AppData\Local\Microsoft\Windows\INetCache\Content.MSO\9925EA09.tmp">
            <a:extLst>
              <a:ext uri="{FF2B5EF4-FFF2-40B4-BE49-F238E27FC236}">
                <a16:creationId xmlns:a16="http://schemas.microsoft.com/office/drawing/2014/main" id="{AC870C04-4F44-A5F6-8E12-5777D45A8A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755" y="1066578"/>
            <a:ext cx="2714625" cy="239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5" descr="C:\Users\Studija\AppData\Local\Microsoft\Windows\INetCache\Content.MSO\AA837B65.tmp">
            <a:extLst>
              <a:ext uri="{FF2B5EF4-FFF2-40B4-BE49-F238E27FC236}">
                <a16:creationId xmlns:a16="http://schemas.microsoft.com/office/drawing/2014/main" id="{4F387E96-FCBC-151C-F2A1-0F0B25A5F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0873" y="3650181"/>
            <a:ext cx="2482391" cy="2958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267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35798" y="728418"/>
            <a:ext cx="8236572" cy="5655782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 marL="457200">
              <a:lnSpc>
                <a:spcPct val="107000"/>
              </a:lnSpc>
              <a:spcAft>
                <a:spcPts val="800"/>
              </a:spcAft>
            </a:pP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NAI MERGEL</a:t>
            </a: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3100" b="1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DAMA PRIE LANGELIO, G</a:t>
            </a: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lt-LT" sz="28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DAVOSI SAVO G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 IR SU JOMIS 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Š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NEK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800" dirty="0">
                <a:solidFill>
                  <a:schemeClr val="accent1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DAVOSI.</a:t>
            </a:r>
            <a:br>
              <a:rPr lang="en-US" sz="24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lt-LT" sz="1800" u="sng" kern="100" dirty="0">
                <a:solidFill>
                  <a:srgbClr val="0563C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31200" y="1354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51" descr="C:\Users\Studija\AppData\Local\Microsoft\Windows\INetCache\Content.MSO\E25627BB.tmp">
            <a:extLst>
              <a:ext uri="{FF2B5EF4-FFF2-40B4-BE49-F238E27FC236}">
                <a16:creationId xmlns:a16="http://schemas.microsoft.com/office/drawing/2014/main" id="{3A7F5A3C-9DBC-7ECE-F235-1566FC423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163" y="975693"/>
            <a:ext cx="368617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9" descr="C:\Users\Studija\AppData\Local\Microsoft\Windows\INetCache\Content.MSO\15AFEBA6.tmp">
            <a:extLst>
              <a:ext uri="{FF2B5EF4-FFF2-40B4-BE49-F238E27FC236}">
                <a16:creationId xmlns:a16="http://schemas.microsoft.com/office/drawing/2014/main" id="{C7C6ED48-A000-8E93-D047-055C0F664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703" y="975693"/>
            <a:ext cx="3209685" cy="3018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8026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44185E-65D0-078E-09FB-43F069B2EF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E198437D-C5CC-6CF5-C173-3C0902214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595" y="496077"/>
            <a:ext cx="8493550" cy="5669054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lt-LT" sz="18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SVARBUS DALYKAS – G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LEL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 DAR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ELIUOSE DA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NIAUSIAI B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Ū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DAVO –  GYDOMOSIOS, VAISTIN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S: KAD, LIGAI U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PUOLUS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 NEREIKT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Ų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EITI TOLI 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Į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PAMI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Arial Rounded MT Bold" panose="020F0704030504030204" pitchFamily="34" charset="0"/>
              </a:rPr>
              <a:t>Š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KES IEŠKOTI ARBAT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Ė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LEI 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</a:t>
            </a: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OLELIŲ.</a:t>
            </a:r>
            <a:br>
              <a:rPr lang="lt-LT" sz="18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82221799-DCD0-62C0-470F-40C58E0B1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2747D96F-9E75-9618-8E10-BAD4BF170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31200" y="1354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10BF0069-004B-FFDE-2143-C6AA5649DD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C8297AD0-E4E7-A148-8125-04995B14B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520ECD16-5820-0E74-61EB-98ABB5982E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043D79F0-C748-0FF9-3BD5-5B0D704A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15E8E132-D0C4-5771-BDAA-2F3049C82F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E2A087B3-0496-416F-74EE-484F3024F7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2D4E145-2BD5-4F2D-A5D4-D2051C143C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3255249D-5A7F-7017-1062-E3C7DE480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49" descr="C:\Users\Studija\AppData\Local\Microsoft\Windows\INetCache\Content.MSO\15AFEBA6.tmp">
            <a:extLst>
              <a:ext uri="{FF2B5EF4-FFF2-40B4-BE49-F238E27FC236}">
                <a16:creationId xmlns:a16="http://schemas.microsoft.com/office/drawing/2014/main" id="{EBDB6669-5922-409F-4B49-4464743D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69" y="1410478"/>
            <a:ext cx="3030575" cy="2679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746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A5175E1-45B8-3445-E746-60C139A1BB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vadinimas 3">
            <a:extLst>
              <a:ext uri="{FF2B5EF4-FFF2-40B4-BE49-F238E27FC236}">
                <a16:creationId xmlns:a16="http://schemas.microsoft.com/office/drawing/2014/main" id="{494531A6-6C00-E216-2DED-7C50442B87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6790" y="2428901"/>
            <a:ext cx="8493550" cy="147686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br>
              <a:rPr lang="lt-LT" sz="1800" dirty="0">
                <a:solidFill>
                  <a:srgbClr val="76923C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PAŽINKIME ŽOLELES, </a:t>
            </a:r>
            <a:b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GERKIME JŲ ARBATĖLĘ</a:t>
            </a:r>
            <a:b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IR BŪKIME </a:t>
            </a:r>
            <a:b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lt-LT" sz="2000" b="1" dirty="0">
                <a:solidFill>
                  <a:schemeClr val="accent6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SVEIKI!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54" name="Graphic 82" descr="Grasshopper">
            <a:extLst>
              <a:ext uri="{FF2B5EF4-FFF2-40B4-BE49-F238E27FC236}">
                <a16:creationId xmlns:a16="http://schemas.microsoft.com/office/drawing/2014/main" id="{358EF4A5-31A6-7F9C-E73D-EE7834C5B4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829559" y="392787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Graphic 83" descr="Ladybug">
            <a:extLst>
              <a:ext uri="{FF2B5EF4-FFF2-40B4-BE49-F238E27FC236}">
                <a16:creationId xmlns:a16="http://schemas.microsoft.com/office/drawing/2014/main" id="{39AF7930-ECA6-53F6-7E72-2F04504EAF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2" t="-9656" r="-18182" b="-11250"/>
          <a:stretch>
            <a:fillRect/>
          </a:stretch>
        </p:blipFill>
        <p:spPr bwMode="auto">
          <a:xfrm>
            <a:off x="731200" y="135470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Graphic 84" descr="Grasshopper">
            <a:extLst>
              <a:ext uri="{FF2B5EF4-FFF2-40B4-BE49-F238E27FC236}">
                <a16:creationId xmlns:a16="http://schemas.microsoft.com/office/drawing/2014/main" id="{22541273-BCF0-E069-5491-DCB14E36CC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16436" y="2207363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Graphic 85" descr="Butterfly">
            <a:extLst>
              <a:ext uri="{FF2B5EF4-FFF2-40B4-BE49-F238E27FC236}">
                <a16:creationId xmlns:a16="http://schemas.microsoft.com/office/drawing/2014/main" id="{6DF9B24C-82B6-F845-6668-BE18550B9C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31" t="-35689" r="-6836" b="-36766"/>
          <a:stretch>
            <a:fillRect/>
          </a:stretch>
        </p:blipFill>
        <p:spPr bwMode="auto">
          <a:xfrm>
            <a:off x="731200" y="316733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Graphic 86" descr="Grasshopper">
            <a:extLst>
              <a:ext uri="{FF2B5EF4-FFF2-40B4-BE49-F238E27FC236}">
                <a16:creationId xmlns:a16="http://schemas.microsoft.com/office/drawing/2014/main" id="{6B81C52F-F803-1033-C777-1DB7F729A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126" t="-6891" r="-8434" b="-8495"/>
          <a:stretch>
            <a:fillRect/>
          </a:stretch>
        </p:blipFill>
        <p:spPr bwMode="auto">
          <a:xfrm>
            <a:off x="772998" y="3941969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Graphic 87" descr="Bee">
            <a:extLst>
              <a:ext uri="{FF2B5EF4-FFF2-40B4-BE49-F238E27FC236}">
                <a16:creationId xmlns:a16="http://schemas.microsoft.com/office/drawing/2014/main" id="{3F2C7301-D617-F150-B5BB-FC7A97389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35" t="-18182" r="-8696" b="-18182"/>
          <a:stretch>
            <a:fillRect/>
          </a:stretch>
        </p:blipFill>
        <p:spPr bwMode="auto">
          <a:xfrm>
            <a:off x="716436" y="4840191"/>
            <a:ext cx="9144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>
            <a:extLst>
              <a:ext uri="{FF2B5EF4-FFF2-40B4-BE49-F238E27FC236}">
                <a16:creationId xmlns:a16="http://schemas.microsoft.com/office/drawing/2014/main" id="{05FF6F7D-3F58-1E54-C10F-AC635CFD3A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-28436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BC792127-DFE5-F3A2-0096-C6218326B8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10872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5668E85D-5E61-ADF3-C005-E4DEC15CF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20016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10">
            <a:extLst>
              <a:ext uri="{FF2B5EF4-FFF2-40B4-BE49-F238E27FC236}">
                <a16:creationId xmlns:a16="http://schemas.microsoft.com/office/drawing/2014/main" id="{04EA3BE4-4F4C-A1C5-2746-F47CEF78EC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86500" y="4744831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880084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234</Words>
  <Application>Microsoft Office PowerPoint</Application>
  <PresentationFormat>Plačiaekranė</PresentationFormat>
  <Paragraphs>10</Paragraphs>
  <Slides>10</Slides>
  <Notes>0</Notes>
  <HiddenSlides>0</HiddenSlides>
  <MMClips>4</MMClips>
  <ScaleCrop>false</ScaleCrop>
  <HeadingPairs>
    <vt:vector size="6" baseType="variant">
      <vt:variant>
        <vt:lpstr>Naudojami šriftai</vt:lpstr>
      </vt:variant>
      <vt:variant>
        <vt:i4>5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Times New Roman</vt:lpstr>
      <vt:lpstr>„Office“ tema</vt:lpstr>
      <vt:lpstr>PEMPĖ IR GĖLIŲ DARŽELIS</vt:lpstr>
      <vt:lpstr>  Pagiedokime sutartinę:  Pempė koduota, Genelis margas  </vt:lpstr>
      <vt:lpstr>  PEMPĖS PAMĖGDŽIOJIMAI   01 - Gyvi gyvi  (Gintališkės k. Plungės r.)   02 - Klyvis vis vis vis  (Staškavičių k. Pakruojo r.)   03 - Gyvsidabris  (Mažoji Lietuva)-1          </vt:lpstr>
      <vt:lpstr>            SENOVĖJE, GĖLIŲ DARŽELIS  DAŽNIAUSIAI BŪDAVO ĮRENGIAMAS PRIEŠAIS GYVENAMĄ NAMĄ ARBA  TĘSDAVOSI IR NAMO GALE,  PRIMINDAMAS  L  RAIDĘ   </vt:lpstr>
      <vt:lpstr>IŠRAVĖTAS, BE JOKIŲ PIKTŽOLIŲ  IR  ŠVIESIU SMĖLELIU IŠBARSTYTAIS TAKELIAIS, DARŽELIS SKELBĖ GERĄ ŽINIĄ – „ČIA GYVENA PUIKI, DARBŠTI MERGELĖ!“.    </vt:lpstr>
      <vt:lpstr>   Senoviniai gėlių darželiai </vt:lpstr>
      <vt:lpstr>             DAŽNAI MERGELĖ SĖDĖDAMA PRIE LANGELIO, GĖRĖDAVOSI SAVO GĖLELĖMIS IR SU JOMIS ŠNEKĖDAVOSI.  </vt:lpstr>
      <vt:lpstr> SVARBUS DALYKAS – GĖLELĖS DARŽELIUOSE DAŽNIAUSIAI BŪDAVO –  GYDOMOSIOS, VAISTINĖS: KAD, LIGAI UŽPUOLUS,  NEREIKTŲ EITI TOLI Į  PAMIŠKES IEŠKOTI ARBATĖLEI ŽOLELIŲ. </vt:lpstr>
      <vt:lpstr> PAŽINKIME ŽOLELES,  GERKIME JŲ ARBATĖLĘ  IR BŪKIME  SVEIKI!</vt:lpstr>
      <vt:lpstr>  Skaidres kūrė Rima Visackienė, 2024. Fotografijos naudota iš internetinės prieigos.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 V</dc:creator>
  <cp:lastModifiedBy>J V</cp:lastModifiedBy>
  <cp:revision>25</cp:revision>
  <dcterms:created xsi:type="dcterms:W3CDTF">2024-12-18T18:35:40Z</dcterms:created>
  <dcterms:modified xsi:type="dcterms:W3CDTF">2024-12-19T19:10:33Z</dcterms:modified>
</cp:coreProperties>
</file>